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4"/>
  </p:notesMasterIdLst>
  <p:handoutMasterIdLst>
    <p:handoutMasterId r:id="rId35"/>
  </p:handoutMasterIdLst>
  <p:sldIdLst>
    <p:sldId id="1173" r:id="rId2"/>
    <p:sldId id="1188" r:id="rId3"/>
    <p:sldId id="1158" r:id="rId4"/>
    <p:sldId id="1163" r:id="rId5"/>
    <p:sldId id="1184" r:id="rId6"/>
    <p:sldId id="1159" r:id="rId7"/>
    <p:sldId id="1160" r:id="rId8"/>
    <p:sldId id="1162" r:id="rId9"/>
    <p:sldId id="1161" r:id="rId10"/>
    <p:sldId id="1144" r:id="rId11"/>
    <p:sldId id="1185" r:id="rId12"/>
    <p:sldId id="1186" r:id="rId13"/>
    <p:sldId id="1174" r:id="rId14"/>
    <p:sldId id="1168" r:id="rId15"/>
    <p:sldId id="1169" r:id="rId16"/>
    <p:sldId id="1148" r:id="rId17"/>
    <p:sldId id="1187" r:id="rId18"/>
    <p:sldId id="1164" r:id="rId19"/>
    <p:sldId id="1181" r:id="rId20"/>
    <p:sldId id="1149" r:id="rId21"/>
    <p:sldId id="1150" r:id="rId22"/>
    <p:sldId id="1176" r:id="rId23"/>
    <p:sldId id="1177" r:id="rId24"/>
    <p:sldId id="1146" r:id="rId25"/>
    <p:sldId id="1151" r:id="rId26"/>
    <p:sldId id="1142" r:id="rId27"/>
    <p:sldId id="1152" r:id="rId28"/>
    <p:sldId id="1178" r:id="rId29"/>
    <p:sldId id="1179" r:id="rId30"/>
    <p:sldId id="1154" r:id="rId31"/>
    <p:sldId id="1155" r:id="rId32"/>
    <p:sldId id="1170" r:id="rId33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20.10.2024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20.10.2024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iot-samstag.git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2.2:8006/" TargetMode="External"/><Relationship Id="rId2" Type="http://schemas.openxmlformats.org/officeDocument/2006/relationships/hyperlink" Target="http://192.168.2.3:8123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hyperlink" Target="http://192.168.2.31:812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/>
              <a:t>i</a:t>
            </a:r>
            <a:r>
              <a:rPr lang="de-AT"/>
              <a:t>ot</a:t>
            </a:r>
            <a:r>
              <a:rPr lang="de-AT" dirty="0"/>
              <a:t>/</a:t>
            </a:r>
            <a:r>
              <a:rPr lang="de-AT" dirty="0" err="1"/>
              <a:t>smarthome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https://github.com/htl-leo/iot-samstag.git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/>
              <a:t>CustomRepositories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EC37E-4401-53FF-9815-17B624AF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Aktivste Open Source Projekte auf GitHub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3ADB81-25B5-609B-41C1-F08451ED7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441517-CEF9-23BD-AB01-3CE07654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" y="981074"/>
            <a:ext cx="9112874" cy="38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6AEA0-3233-CCE7-E908-3CE2C73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Tolle Doku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06E9D1-2D42-B11C-67BC-AEB2FC45C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DCB8-660E-707C-1372-45CB9FD0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94" y="947433"/>
            <a:ext cx="7289612" cy="54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3C6A0EE-DE22-1462-1B37-235F8D5DB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CDF789-CDB1-0B92-4EF1-249220DDC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4744"/>
            <a:ext cx="8686800" cy="39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B5FC0-57BB-62B2-FAB5-24591D96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N100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2C9A9B-8EF9-E828-F0C8-10518E75D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C8DC51-E773-8578-2BE5-0A84B667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868777"/>
            <a:ext cx="2774698" cy="58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9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 auf </a:t>
            </a:r>
            <a:r>
              <a:rPr lang="de-AT" dirty="0" err="1"/>
              <a:t>HomeAssistant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Browser im Hotel funktioniert nicht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95A9A5-3823-5115-90DD-0ADB1307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2936082"/>
            <a:ext cx="1028843" cy="9858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AA0CD0-A51B-41A5-5C22-3764C58D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40" y="4294751"/>
            <a:ext cx="1126731" cy="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33DE5-1C95-20CD-6F05-E1A3DA97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Termine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BFF4CF-FCA6-C1BF-3B26-8C5631AA3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9FB88F-F20B-09ED-263B-C6F96A3F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96752"/>
            <a:ext cx="5184576" cy="51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7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r>
              <a:rPr lang="de-AT" dirty="0" err="1"/>
              <a:t>Notifications</a:t>
            </a:r>
            <a:endParaRPr lang="de-AT" dirty="0"/>
          </a:p>
          <a:p>
            <a:r>
              <a:rPr lang="de-AT" dirty="0"/>
              <a:t>Remote Control</a:t>
            </a:r>
          </a:p>
          <a:p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908720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</a:t>
            </a:r>
            <a:r>
              <a:rPr lang="de-AT" strike="sngStrike" dirty="0">
                <a:sym typeface="Wingdings" panose="05000000000000000000" pitchFamily="2" charset="2"/>
              </a:rPr>
              <a:t>2500</a:t>
            </a:r>
            <a:r>
              <a:rPr lang="de-AT" dirty="0">
                <a:sym typeface="Wingdings" panose="05000000000000000000" pitchFamily="2" charset="2"/>
              </a:rPr>
              <a:t> 2900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Bequemlichkeit und Zeitersparnis</a:t>
            </a:r>
          </a:p>
          <a:p>
            <a:pPr lvl="1"/>
            <a:r>
              <a:rPr lang="de-AT" sz="2000" dirty="0"/>
              <a:t>Automatisierungen</a:t>
            </a:r>
          </a:p>
          <a:p>
            <a:pPr lvl="2"/>
            <a:r>
              <a:rPr lang="de-AT" sz="1800" dirty="0"/>
              <a:t>Beleuchtung</a:t>
            </a:r>
          </a:p>
          <a:p>
            <a:pPr lvl="2"/>
            <a:r>
              <a:rPr lang="de-AT" sz="1800" dirty="0"/>
              <a:t>Bewässerung</a:t>
            </a:r>
          </a:p>
          <a:p>
            <a:pPr lvl="2"/>
            <a:r>
              <a:rPr lang="de-AT" sz="1800" dirty="0"/>
              <a:t>Rollläden in Abhängigkeit des Sonnenstands und der Anwesenheit von Personen rauf- und runter fahren</a:t>
            </a:r>
          </a:p>
          <a:p>
            <a:pPr lvl="1"/>
            <a:r>
              <a:rPr lang="de-AT" sz="2000" dirty="0"/>
              <a:t>Sprachsteuerung</a:t>
            </a:r>
          </a:p>
          <a:p>
            <a:r>
              <a:rPr lang="de-AT" sz="2400" dirty="0"/>
              <a:t>Energieeffizienz</a:t>
            </a:r>
          </a:p>
          <a:p>
            <a:pPr lvl="1"/>
            <a:r>
              <a:rPr lang="de-AT" sz="2000" dirty="0"/>
              <a:t>Verbraucher gezielt schalten</a:t>
            </a:r>
          </a:p>
          <a:p>
            <a:r>
              <a:rPr lang="de-AT" sz="2400" dirty="0"/>
              <a:t>Sicherheit</a:t>
            </a:r>
          </a:p>
          <a:p>
            <a:pPr lvl="1"/>
            <a:r>
              <a:rPr lang="de-AT" sz="2000" dirty="0"/>
              <a:t>Kameras mit Objekterkennung</a:t>
            </a:r>
          </a:p>
          <a:p>
            <a:pPr lvl="1"/>
            <a:r>
              <a:rPr lang="de-AT" sz="2000" dirty="0"/>
              <a:t>Alarmanlage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Shelly lokal</a:t>
            </a:r>
          </a:p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heute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Präsentation Demosysteme und Live-System</a:t>
            </a:r>
          </a:p>
          <a:p>
            <a:r>
              <a:rPr lang="de-AT" dirty="0"/>
              <a:t>Auf vorinstallierter Entwickler-Instanz</a:t>
            </a:r>
          </a:p>
          <a:p>
            <a:pPr lvl="1"/>
            <a:r>
              <a:rPr lang="de-AT" dirty="0"/>
              <a:t>Gehversuche mit MQTT</a:t>
            </a:r>
          </a:p>
          <a:p>
            <a:pPr lvl="1"/>
            <a:r>
              <a:rPr lang="de-AT"/>
              <a:t>ESP32 </a:t>
            </a:r>
            <a:r>
              <a:rPr lang="de-AT" dirty="0"/>
              <a:t>mit  Co2 und/oder Temperatursensor einbinden</a:t>
            </a:r>
          </a:p>
          <a:p>
            <a:pPr lvl="1"/>
            <a:endParaRPr lang="de-AT" dirty="0"/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F71AC-B809-F4E8-1F72-67744E26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6C014-3C03-FDA0-83A7-77E83099A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dirty="0"/>
              <a:t>Eigenes Netzwerk</a:t>
            </a:r>
          </a:p>
          <a:p>
            <a:pPr lvl="1"/>
            <a:r>
              <a:rPr lang="de-AT" dirty="0"/>
              <a:t>SSID: </a:t>
            </a:r>
            <a:r>
              <a:rPr lang="de-AT" dirty="0" err="1">
                <a:solidFill>
                  <a:srgbClr val="FF0000"/>
                </a:solidFill>
              </a:rPr>
              <a:t>iot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iot-passme</a:t>
            </a:r>
            <a:endParaRPr lang="de-AT" dirty="0">
              <a:solidFill>
                <a:srgbClr val="FF0000"/>
              </a:solidFill>
            </a:endParaRPr>
          </a:p>
          <a:p>
            <a:r>
              <a:rPr lang="de-AT" dirty="0"/>
              <a:t>HA auf </a:t>
            </a:r>
            <a:r>
              <a:rPr lang="de-AT" dirty="0" err="1"/>
              <a:t>Raspi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http://192.168.2.11:8123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User: </a:t>
            </a:r>
            <a:r>
              <a:rPr lang="de-AT" dirty="0" err="1">
                <a:solidFill>
                  <a:srgbClr val="FF0000"/>
                </a:solidFill>
              </a:rPr>
              <a:t>leo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passme</a:t>
            </a:r>
            <a:endParaRPr lang="de-AT" dirty="0">
              <a:solidFill>
                <a:srgbClr val="FF0000"/>
              </a:solidFill>
            </a:endParaRPr>
          </a:p>
          <a:p>
            <a:pPr lvl="1"/>
            <a:endParaRPr lang="de-AT" dirty="0"/>
          </a:p>
          <a:p>
            <a:r>
              <a:rPr lang="de-AT" dirty="0" err="1"/>
              <a:t>Barebone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https://192.168.2.2:8006</a:t>
            </a:r>
            <a:endParaRPr lang="de-AT" dirty="0"/>
          </a:p>
          <a:p>
            <a:pPr lvl="1"/>
            <a:r>
              <a:rPr lang="de-AT" dirty="0"/>
              <a:t>HA-31-HA-35: </a:t>
            </a:r>
            <a:r>
              <a:rPr lang="de-AT" dirty="0">
                <a:hlinkClick r:id="rId4"/>
              </a:rPr>
              <a:t>http://192.168.2.31:8123</a:t>
            </a:r>
            <a:r>
              <a:rPr lang="de-AT" dirty="0"/>
              <a:t> 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E51F7-6CAC-9582-60BF-979627BC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270984"/>
            <a:ext cx="4536504" cy="2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 – So oder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1E392-3AEB-13CA-9261-19DAA445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so</a:t>
            </a:r>
            <a:br>
              <a:rPr lang="de-AT" dirty="0"/>
            </a:b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BD57A2-D18D-D374-04FB-DC0F53A42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4E7B8F-C211-AF19-722A-DFB2604E4421}"/>
              </a:ext>
            </a:extLst>
          </p:cNvPr>
          <p:cNvSpPr/>
          <p:nvPr/>
        </p:nvSpPr>
        <p:spPr>
          <a:xfrm>
            <a:off x="1619672" y="1484784"/>
            <a:ext cx="6552728" cy="41044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631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79612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697</Words>
  <Application>Microsoft Office PowerPoint</Application>
  <PresentationFormat>Bildschirmpräsentation (4:3)</PresentationFormat>
  <Paragraphs>173</Paragraphs>
  <Slides>32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Termine</vt:lpstr>
      <vt:lpstr>SmartHome – WOZU?</vt:lpstr>
      <vt:lpstr>User-Interfaces – So oder …</vt:lpstr>
      <vt:lpstr>… so </vt:lpstr>
      <vt:lpstr>Voraussetzungen für smartes Home</vt:lpstr>
      <vt:lpstr>Aktuelle Situation</vt:lpstr>
      <vt:lpstr>Ein neuer Anlauf aus dem Chaos </vt:lpstr>
      <vt:lpstr>Viele der Player waren schon 2005 dabei</vt:lpstr>
      <vt:lpstr>Wieso also HomeAssistant?</vt:lpstr>
      <vt:lpstr>Aktivste Open Source Projekte auf GitHub</vt:lpstr>
      <vt:lpstr>Tolle Doku</vt:lpstr>
      <vt:lpstr>Nabu Casa – die Firma hinter HA</vt:lpstr>
      <vt:lpstr>HA – Installationsmethoden (SW)</vt:lpstr>
      <vt:lpstr>Möglichkeiten</vt:lpstr>
      <vt:lpstr>Hardware-Plattformen</vt:lpstr>
      <vt:lpstr>Beispiel N100</vt:lpstr>
      <vt:lpstr>Notebook/Mini-PC ermöglicht mehr</vt:lpstr>
      <vt:lpstr>Remote Access auf HomeAssistant</vt:lpstr>
      <vt:lpstr>HA - Anwendungsbeispiele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Ziel für heute</vt:lpstr>
      <vt:lpstr>Infrastruktur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871</cp:revision>
  <dcterms:created xsi:type="dcterms:W3CDTF">2011-08-18T07:37:01Z</dcterms:created>
  <dcterms:modified xsi:type="dcterms:W3CDTF">2024-10-20T14:20:30Z</dcterms:modified>
</cp:coreProperties>
</file>